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4119" r:id="rId2"/>
  </p:sldMasterIdLst>
  <p:notesMasterIdLst>
    <p:notesMasterId r:id="rId5"/>
  </p:notesMasterIdLst>
  <p:sldIdLst>
    <p:sldId id="263" r:id="rId3"/>
    <p:sldId id="266" r:id="rId4"/>
  </p:sldIdLst>
  <p:sldSz cx="7561263" cy="106934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9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7DD"/>
    <a:srgbClr val="FFF5D5"/>
    <a:srgbClr val="FFFFFF"/>
    <a:srgbClr val="FFEEB9"/>
    <a:srgbClr val="ADC2D7"/>
    <a:srgbClr val="003366"/>
    <a:srgbClr val="D5EAFF"/>
    <a:srgbClr val="B9B9B9"/>
    <a:srgbClr val="EBFFEB"/>
    <a:srgbClr val="FED8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706" autoAdjust="0"/>
    <p:restoredTop sz="95736" autoAdjust="0"/>
  </p:normalViewPr>
  <p:slideViewPr>
    <p:cSldViewPr showGuides="1">
      <p:cViewPr varScale="1">
        <p:scale>
          <a:sx n="73" d="100"/>
          <a:sy n="73" d="100"/>
        </p:scale>
        <p:origin x="3228" y="84"/>
      </p:cViewPr>
      <p:guideLst>
        <p:guide orient="horz" pos="3369"/>
        <p:guide pos="238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3"/>
            <a:ext cx="2949786" cy="498693"/>
          </a:xfrm>
          <a:prstGeom prst="rect">
            <a:avLst/>
          </a:prstGeom>
        </p:spPr>
        <p:txBody>
          <a:bodyPr vert="horz" lIns="95655" tIns="47827" rIns="95655" bIns="47827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1" y="3"/>
            <a:ext cx="2949786" cy="498693"/>
          </a:xfrm>
          <a:prstGeom prst="rect">
            <a:avLst/>
          </a:prstGeom>
        </p:spPr>
        <p:txBody>
          <a:bodyPr vert="horz" lIns="95655" tIns="47827" rIns="95655" bIns="47827" rtlCol="0"/>
          <a:lstStyle>
            <a:lvl1pPr algn="r">
              <a:defRPr sz="1300"/>
            </a:lvl1pPr>
          </a:lstStyle>
          <a:p>
            <a:fld id="{097947C5-4ABE-42C9-8DC7-28736F418B3C}" type="datetimeFigureOut">
              <a:rPr kumimoji="1" lang="ja-JP" altLang="en-US" smtClean="0"/>
              <a:t>2023/3/22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1243013"/>
            <a:ext cx="23717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655" tIns="47827" rIns="95655" bIns="4782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11"/>
            <a:ext cx="5445760" cy="3913614"/>
          </a:xfrm>
          <a:prstGeom prst="rect">
            <a:avLst/>
          </a:prstGeom>
        </p:spPr>
        <p:txBody>
          <a:bodyPr vert="horz" lIns="95655" tIns="47827" rIns="95655" bIns="4782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440649"/>
            <a:ext cx="2949786" cy="498692"/>
          </a:xfrm>
          <a:prstGeom prst="rect">
            <a:avLst/>
          </a:prstGeom>
        </p:spPr>
        <p:txBody>
          <a:bodyPr vert="horz" lIns="95655" tIns="47827" rIns="95655" bIns="47827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1" y="9440649"/>
            <a:ext cx="2949786" cy="498692"/>
          </a:xfrm>
          <a:prstGeom prst="rect">
            <a:avLst/>
          </a:prstGeom>
        </p:spPr>
        <p:txBody>
          <a:bodyPr vert="horz" lIns="95655" tIns="47827" rIns="95655" bIns="47827" rtlCol="0" anchor="b"/>
          <a:lstStyle>
            <a:lvl1pPr algn="r">
              <a:defRPr sz="1300"/>
            </a:lvl1pPr>
          </a:lstStyle>
          <a:p>
            <a:fld id="{441CF686-AA77-4325-AC4B-BC4D9C41CF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863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m News Let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7E29560-47C7-4E39-8C17-BB55D2C19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92211-4E42-49E3-B075-3ECF1222EB6E}" type="datetimeFigureOut">
              <a:rPr kumimoji="1" lang="ja-JP" altLang="en-US" smtClean="0"/>
              <a:t>2023/3/22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10CC382-0BA0-406C-9591-5F8ECDCCC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82F5442-D176-44C7-B59F-B4716566D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1F917-49AD-4EE1-9C85-6FDD3999AF9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0DC0AB50-FD7D-4ECA-AE4C-89E1C22D812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850" y="322193"/>
            <a:ext cx="1440000" cy="687973"/>
          </a:xfrm>
          <a:prstGeom prst="rect">
            <a:avLst/>
          </a:prstGeom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8CA2B00-E2D3-4686-BFB2-6508ECC76FAE}"/>
              </a:ext>
            </a:extLst>
          </p:cNvPr>
          <p:cNvSpPr txBox="1"/>
          <p:nvPr userDrawn="1"/>
        </p:nvSpPr>
        <p:spPr>
          <a:xfrm>
            <a:off x="3636615" y="666179"/>
            <a:ext cx="3221116" cy="52322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2800" b="1" dirty="0">
                <a:latin typeface="Candara" panose="020E0502030303020204" pitchFamily="34" charset="0"/>
              </a:rPr>
              <a:t>ICOM NEWSLETTER</a:t>
            </a:r>
            <a:endParaRPr kumimoji="1" lang="ja-JP" altLang="en-US" sz="2800" b="1" dirty="0">
              <a:latin typeface="Candara" panose="020E0502030303020204" pitchFamily="34" charset="0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4CF9C7B-010B-43D1-A2DA-303B3981A18F}"/>
              </a:ext>
            </a:extLst>
          </p:cNvPr>
          <p:cNvSpPr txBox="1"/>
          <p:nvPr userDrawn="1"/>
        </p:nvSpPr>
        <p:spPr>
          <a:xfrm>
            <a:off x="323849" y="1746300"/>
            <a:ext cx="6913563" cy="757130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kumimoji="1" lang="en-US" altLang="ja-JP" b="1" dirty="0">
              <a:latin typeface="MS Reference Sans Serif" panose="020B0604030504040204" pitchFamily="34" charset="0"/>
            </a:endParaRPr>
          </a:p>
          <a:p>
            <a:endParaRPr kumimoji="1" lang="en-US" altLang="ja-JP" b="1" dirty="0">
              <a:latin typeface="MS Reference Sans Serif" panose="020B0604030504040204" pitchFamily="34" charset="0"/>
            </a:endParaRPr>
          </a:p>
          <a:p>
            <a:endParaRPr kumimoji="1" lang="en-US" altLang="ja-JP" b="1" dirty="0">
              <a:latin typeface="MS Reference Sans Serif" panose="020B0604030504040204" pitchFamily="34" charset="0"/>
            </a:endParaRPr>
          </a:p>
          <a:p>
            <a:endParaRPr kumimoji="1" lang="en-US" altLang="ja-JP" b="1" dirty="0">
              <a:latin typeface="MS Reference Sans Serif" panose="020B0604030504040204" pitchFamily="34" charset="0"/>
            </a:endParaRPr>
          </a:p>
          <a:p>
            <a:endParaRPr kumimoji="1" lang="en-US" altLang="ja-JP" b="1" dirty="0">
              <a:latin typeface="MS Reference Sans Serif" panose="020B0604030504040204" pitchFamily="34" charset="0"/>
            </a:endParaRPr>
          </a:p>
          <a:p>
            <a:endParaRPr kumimoji="1" lang="en-US" altLang="ja-JP" b="1" dirty="0">
              <a:latin typeface="MS Reference Sans Serif" panose="020B0604030504040204" pitchFamily="34" charset="0"/>
            </a:endParaRPr>
          </a:p>
          <a:p>
            <a:endParaRPr kumimoji="1" lang="en-US" altLang="ja-JP" b="1" dirty="0">
              <a:latin typeface="MS Reference Sans Serif" panose="020B0604030504040204" pitchFamily="34" charset="0"/>
            </a:endParaRPr>
          </a:p>
          <a:p>
            <a:endParaRPr kumimoji="1" lang="en-US" altLang="ja-JP" b="1" dirty="0">
              <a:latin typeface="MS Reference Sans Serif" panose="020B0604030504040204" pitchFamily="34" charset="0"/>
            </a:endParaRPr>
          </a:p>
          <a:p>
            <a:endParaRPr kumimoji="1" lang="en-US" altLang="ja-JP" b="1" dirty="0">
              <a:latin typeface="MS Reference Sans Serif" panose="020B0604030504040204" pitchFamily="34" charset="0"/>
            </a:endParaRPr>
          </a:p>
          <a:p>
            <a:endParaRPr kumimoji="1" lang="en-US" altLang="ja-JP" b="1" dirty="0">
              <a:latin typeface="MS Reference Sans Serif" panose="020B0604030504040204" pitchFamily="34" charset="0"/>
            </a:endParaRPr>
          </a:p>
          <a:p>
            <a:endParaRPr kumimoji="1" lang="en-US" altLang="ja-JP" b="1" dirty="0">
              <a:latin typeface="MS Reference Sans Serif" panose="020B0604030504040204" pitchFamily="34" charset="0"/>
            </a:endParaRPr>
          </a:p>
          <a:p>
            <a:endParaRPr kumimoji="1" lang="en-US" altLang="ja-JP" b="1" dirty="0">
              <a:latin typeface="MS Reference Sans Serif" panose="020B0604030504040204" pitchFamily="34" charset="0"/>
            </a:endParaRPr>
          </a:p>
          <a:p>
            <a:endParaRPr kumimoji="1" lang="en-US" altLang="ja-JP" b="1" dirty="0">
              <a:latin typeface="MS Reference Sans Serif" panose="020B0604030504040204" pitchFamily="34" charset="0"/>
            </a:endParaRPr>
          </a:p>
          <a:p>
            <a:endParaRPr kumimoji="1" lang="en-US" altLang="ja-JP" b="1" dirty="0">
              <a:latin typeface="MS Reference Sans Serif" panose="020B0604030504040204" pitchFamily="34" charset="0"/>
            </a:endParaRPr>
          </a:p>
          <a:p>
            <a:endParaRPr kumimoji="1" lang="en-US" altLang="ja-JP" b="1" dirty="0">
              <a:latin typeface="MS Reference Sans Serif" panose="020B0604030504040204" pitchFamily="34" charset="0"/>
            </a:endParaRPr>
          </a:p>
          <a:p>
            <a:endParaRPr kumimoji="1" lang="en-US" altLang="ja-JP" b="1" dirty="0">
              <a:latin typeface="MS Reference Sans Serif" panose="020B0604030504040204" pitchFamily="34" charset="0"/>
            </a:endParaRPr>
          </a:p>
          <a:p>
            <a:endParaRPr kumimoji="1" lang="en-US" altLang="ja-JP" b="1" dirty="0">
              <a:latin typeface="MS Reference Sans Serif" panose="020B0604030504040204" pitchFamily="34" charset="0"/>
            </a:endParaRPr>
          </a:p>
          <a:p>
            <a:endParaRPr kumimoji="1" lang="en-US" altLang="ja-JP" b="1" dirty="0">
              <a:latin typeface="MS Reference Sans Serif" panose="020B0604030504040204" pitchFamily="34" charset="0"/>
            </a:endParaRPr>
          </a:p>
          <a:p>
            <a:endParaRPr kumimoji="1" lang="en-US" altLang="ja-JP" b="1" dirty="0">
              <a:latin typeface="MS Reference Sans Serif" panose="020B0604030504040204" pitchFamily="34" charset="0"/>
            </a:endParaRPr>
          </a:p>
          <a:p>
            <a:endParaRPr kumimoji="1" lang="en-US" altLang="ja-JP" b="1" dirty="0">
              <a:latin typeface="MS Reference Sans Serif" panose="020B0604030504040204" pitchFamily="34" charset="0"/>
            </a:endParaRPr>
          </a:p>
          <a:p>
            <a:endParaRPr kumimoji="1" lang="en-US" altLang="ja-JP" b="1" dirty="0">
              <a:latin typeface="MS Reference Sans Serif" panose="020B0604030504040204" pitchFamily="34" charset="0"/>
            </a:endParaRPr>
          </a:p>
          <a:p>
            <a:endParaRPr kumimoji="1" lang="en-US" altLang="ja-JP" b="1" dirty="0">
              <a:latin typeface="MS Reference Sans Serif" panose="020B0604030504040204" pitchFamily="34" charset="0"/>
            </a:endParaRPr>
          </a:p>
          <a:p>
            <a:endParaRPr kumimoji="1" lang="en-US" altLang="ja-JP" b="1" dirty="0">
              <a:latin typeface="MS Reference Sans Serif" panose="020B0604030504040204" pitchFamily="34" charset="0"/>
            </a:endParaRPr>
          </a:p>
          <a:p>
            <a:endParaRPr kumimoji="1" lang="en-US" altLang="ja-JP" b="1" dirty="0">
              <a:latin typeface="MS Reference Sans Serif" panose="020B0604030504040204" pitchFamily="34" charset="0"/>
            </a:endParaRPr>
          </a:p>
          <a:p>
            <a:endParaRPr kumimoji="1" lang="en-US" altLang="ja-JP" b="1" dirty="0">
              <a:latin typeface="MS Reference Sans Serif" panose="020B0604030504040204" pitchFamily="34" charset="0"/>
            </a:endParaRPr>
          </a:p>
          <a:p>
            <a:endParaRPr kumimoji="1" lang="en-US" altLang="ja-JP" b="1" dirty="0">
              <a:latin typeface="MS Reference Sans Serif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26205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93" userDrawn="1">
          <p15:clr>
            <a:srgbClr val="FBAE40"/>
          </p15:clr>
        </p15:guide>
        <p15:guide id="2" pos="204" userDrawn="1">
          <p15:clr>
            <a:srgbClr val="FBAE40"/>
          </p15:clr>
        </p15:guide>
        <p15:guide id="3" orient="horz" pos="6543" userDrawn="1">
          <p15:clr>
            <a:srgbClr val="FBAE40"/>
          </p15:clr>
        </p15:guide>
        <p15:guide id="4" pos="4559" userDrawn="1">
          <p15:clr>
            <a:srgbClr val="FBAE40"/>
          </p15:clr>
        </p15:guide>
        <p15:guide id="5" pos="2381" userDrawn="1">
          <p15:clr>
            <a:srgbClr val="FBAE40"/>
          </p15:clr>
        </p15:guide>
        <p15:guide id="6" orient="horz" pos="3368" userDrawn="1">
          <p15:clr>
            <a:srgbClr val="FBAE40"/>
          </p15:clr>
        </p15:guide>
        <p15:guide id="7" orient="horz" pos="96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5D12AD-87A3-4076-A10E-183AF9AF60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822" y="712893"/>
            <a:ext cx="2438704" cy="2495127"/>
          </a:xfrm>
        </p:spPr>
        <p:txBody>
          <a:bodyPr anchor="b"/>
          <a:lstStyle>
            <a:lvl1pPr>
              <a:defRPr sz="198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0106C16B-27A1-42B2-89CE-F7E53A3A85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214522" y="1539652"/>
            <a:ext cx="3827889" cy="7599245"/>
          </a:xfrm>
        </p:spPr>
        <p:txBody>
          <a:bodyPr/>
          <a:lstStyle>
            <a:lvl1pPr marL="0" indent="0">
              <a:buNone/>
              <a:defRPr sz="1985"/>
            </a:lvl1pPr>
            <a:lvl2pPr marL="283555" indent="0">
              <a:buNone/>
              <a:defRPr sz="1737"/>
            </a:lvl2pPr>
            <a:lvl3pPr marL="567111" indent="0">
              <a:buNone/>
              <a:defRPr sz="1488"/>
            </a:lvl3pPr>
            <a:lvl4pPr marL="850666" indent="0">
              <a:buNone/>
              <a:defRPr sz="1240"/>
            </a:lvl4pPr>
            <a:lvl5pPr marL="1134222" indent="0">
              <a:buNone/>
              <a:defRPr sz="1240"/>
            </a:lvl5pPr>
            <a:lvl6pPr marL="1417777" indent="0">
              <a:buNone/>
              <a:defRPr sz="1240"/>
            </a:lvl6pPr>
            <a:lvl7pPr marL="1701333" indent="0">
              <a:buNone/>
              <a:defRPr sz="1240"/>
            </a:lvl7pPr>
            <a:lvl8pPr marL="1984888" indent="0">
              <a:buNone/>
              <a:defRPr sz="1240"/>
            </a:lvl8pPr>
            <a:lvl9pPr marL="2268444" indent="0">
              <a:buNone/>
              <a:defRPr sz="124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F99C912-FF85-4DB0-9E46-7F47D4925B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0822" y="3208020"/>
            <a:ext cx="2438704" cy="5943254"/>
          </a:xfrm>
        </p:spPr>
        <p:txBody>
          <a:bodyPr/>
          <a:lstStyle>
            <a:lvl1pPr marL="0" indent="0">
              <a:buNone/>
              <a:defRPr sz="992"/>
            </a:lvl1pPr>
            <a:lvl2pPr marL="283555" indent="0">
              <a:buNone/>
              <a:defRPr sz="868"/>
            </a:lvl2pPr>
            <a:lvl3pPr marL="567111" indent="0">
              <a:buNone/>
              <a:defRPr sz="744"/>
            </a:lvl3pPr>
            <a:lvl4pPr marL="850666" indent="0">
              <a:buNone/>
              <a:defRPr sz="620"/>
            </a:lvl4pPr>
            <a:lvl5pPr marL="1134222" indent="0">
              <a:buNone/>
              <a:defRPr sz="620"/>
            </a:lvl5pPr>
            <a:lvl6pPr marL="1417777" indent="0">
              <a:buNone/>
              <a:defRPr sz="620"/>
            </a:lvl6pPr>
            <a:lvl7pPr marL="1701333" indent="0">
              <a:buNone/>
              <a:defRPr sz="620"/>
            </a:lvl7pPr>
            <a:lvl8pPr marL="1984888" indent="0">
              <a:buNone/>
              <a:defRPr sz="620"/>
            </a:lvl8pPr>
            <a:lvl9pPr marL="2268444" indent="0">
              <a:buNone/>
              <a:defRPr sz="62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B90172A-D495-4357-96FA-B0DAF8D8D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92211-4E42-49E3-B075-3ECF1222EB6E}" type="datetimeFigureOut">
              <a:rPr kumimoji="1" lang="ja-JP" altLang="en-US" smtClean="0"/>
              <a:t>2023/3/22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F459A4A-B13D-4563-8EC9-1A17C8660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014F8B0-2952-4DF0-B029-3DD8D4A66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1F917-49AD-4EE1-9C85-6FDD3999AF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3054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F942C4C-0E6A-4F98-9842-2728CE352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C765C5F-AA96-4EF6-91A5-0ED3AE7404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9055782-264F-4ECA-82A3-7322EB11E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92211-4E42-49E3-B075-3ECF1222EB6E}" type="datetimeFigureOut">
              <a:rPr kumimoji="1" lang="ja-JP" altLang="en-US" smtClean="0"/>
              <a:t>2023/3/22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57A13D5-9012-41B1-AD68-8B2495D5A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796EF94-603F-458C-BC66-A871638D0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1F917-49AD-4EE1-9C85-6FDD3999AF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38604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0377465-DD61-4F2B-B189-25A0C78ED5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411029" y="569325"/>
            <a:ext cx="1630397" cy="9062162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AD6946D-43FE-4037-9F89-7CD0F3002A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19837" y="569325"/>
            <a:ext cx="4796676" cy="9062162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4BA2BD8-BB9F-4EDA-A2F6-21AF61131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92211-4E42-49E3-B075-3ECF1222EB6E}" type="datetimeFigureOut">
              <a:rPr kumimoji="1" lang="ja-JP" altLang="en-US" smtClean="0"/>
              <a:t>2023/3/22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53A0CFA-28A9-42A6-A623-A7B1B7896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2EBCBA7-C8D5-4740-AA76-C18ED1D7F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1F917-49AD-4EE1-9C85-6FDD3999AF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2305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FDE99D3-FF51-4FCB-8272-72A0AEAF4C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5158" y="1750055"/>
            <a:ext cx="5670947" cy="3722887"/>
          </a:xfrm>
        </p:spPr>
        <p:txBody>
          <a:bodyPr anchor="b"/>
          <a:lstStyle>
            <a:lvl1pPr algn="ctr">
              <a:defRPr sz="372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D3D85B6-FB2F-449E-AFE2-FDA15BF5E1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5158" y="5616511"/>
            <a:ext cx="5670947" cy="2581762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55" indent="0" algn="ctr">
              <a:buNone/>
              <a:defRPr sz="1240"/>
            </a:lvl2pPr>
            <a:lvl3pPr marL="567111" indent="0" algn="ctr">
              <a:buNone/>
              <a:defRPr sz="1116"/>
            </a:lvl3pPr>
            <a:lvl4pPr marL="850666" indent="0" algn="ctr">
              <a:buNone/>
              <a:defRPr sz="992"/>
            </a:lvl4pPr>
            <a:lvl5pPr marL="1134222" indent="0" algn="ctr">
              <a:buNone/>
              <a:defRPr sz="992"/>
            </a:lvl5pPr>
            <a:lvl6pPr marL="1417777" indent="0" algn="ctr">
              <a:buNone/>
              <a:defRPr sz="992"/>
            </a:lvl6pPr>
            <a:lvl7pPr marL="1701333" indent="0" algn="ctr">
              <a:buNone/>
              <a:defRPr sz="992"/>
            </a:lvl7pPr>
            <a:lvl8pPr marL="1984888" indent="0" algn="ctr">
              <a:buNone/>
              <a:defRPr sz="992"/>
            </a:lvl8pPr>
            <a:lvl9pPr marL="2268444" indent="0" algn="ctr">
              <a:buNone/>
              <a:defRPr sz="992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4E82041-05CE-415B-AC66-FCFFE65E0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92211-4E42-49E3-B075-3ECF1222EB6E}" type="datetimeFigureOut">
              <a:rPr kumimoji="1" lang="ja-JP" altLang="en-US" smtClean="0"/>
              <a:t>2023/3/22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F7FAEE3-17CD-44D3-9F73-E6DD4A65A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8597A3C-6639-4AA8-A006-7D35517AE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1F917-49AD-4EE1-9C85-6FDD3999AF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9102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9C64F3-A875-442A-8F5F-695F93302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1FDAC98-AE47-4687-AA1D-4253D402BD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D64421-3DFD-485F-9B27-4C83D26CB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92211-4E42-49E3-B075-3ECF1222EB6E}" type="datetimeFigureOut">
              <a:rPr kumimoji="1" lang="ja-JP" altLang="en-US" smtClean="0"/>
              <a:t>2023/3/22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1B6042F-5FE7-4079-9B01-92F1B905E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996665C-6707-426E-BD47-88CB37681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1F917-49AD-4EE1-9C85-6FDD3999AF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3475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0D014E-3BF7-416C-8AAD-D930D17E8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899" y="2665925"/>
            <a:ext cx="6521589" cy="4448157"/>
          </a:xfrm>
        </p:spPr>
        <p:txBody>
          <a:bodyPr anchor="b"/>
          <a:lstStyle>
            <a:lvl1pPr>
              <a:defRPr sz="372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9F6F7DF-678B-4D35-91B7-58CAA6E491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5899" y="7156164"/>
            <a:ext cx="6521589" cy="2339180"/>
          </a:xfrm>
        </p:spPr>
        <p:txBody>
          <a:bodyPr/>
          <a:lstStyle>
            <a:lvl1pPr marL="0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1pPr>
            <a:lvl2pPr marL="283555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2pPr>
            <a:lvl3pPr marL="567111" indent="0">
              <a:buNone/>
              <a:defRPr sz="1116">
                <a:solidFill>
                  <a:schemeClr val="tx1">
                    <a:tint val="75000"/>
                  </a:schemeClr>
                </a:solidFill>
              </a:defRPr>
            </a:lvl3pPr>
            <a:lvl4pPr marL="850666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4pPr>
            <a:lvl5pPr marL="1134222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5pPr>
            <a:lvl6pPr marL="1417777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6pPr>
            <a:lvl7pPr marL="1701333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7pPr>
            <a:lvl8pPr marL="198488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8pPr>
            <a:lvl9pPr marL="2268444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6AAB999-E573-429F-B883-E627522F6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92211-4E42-49E3-B075-3ECF1222EB6E}" type="datetimeFigureOut">
              <a:rPr kumimoji="1" lang="ja-JP" altLang="en-US" smtClean="0"/>
              <a:t>2023/3/22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C6CD80C-0E74-4C9C-9E3E-FA4A45879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C0BDD5B-A978-4EA8-AEF1-1D6085DB7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1F917-49AD-4EE1-9C85-6FDD3999AF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2217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9996AA-BBF9-470A-85F7-83A58A253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1BBD959-9101-4FF5-9C54-611ACFCE82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837" y="2846623"/>
            <a:ext cx="3213537" cy="6784864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00B2DEF-9686-476E-A107-77EF47CC0A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889" y="2846623"/>
            <a:ext cx="3213537" cy="6784864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5A79A3E-065A-4F15-B9DB-E2D9E3CDE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92211-4E42-49E3-B075-3ECF1222EB6E}" type="datetimeFigureOut">
              <a:rPr kumimoji="1" lang="ja-JP" altLang="en-US" smtClean="0"/>
              <a:t>2023/3/22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76270C7-D857-4672-AD19-92258DB9B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B8BE8B2-901F-4716-825A-D25F9EBA1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1F917-49AD-4EE1-9C85-6FDD3999AF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6854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138F48-3278-4350-B489-953EA4287C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822" y="569326"/>
            <a:ext cx="6521589" cy="2066896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7100BEE-33B1-46A8-BD13-0708FC4139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0822" y="2621369"/>
            <a:ext cx="3198768" cy="1284692"/>
          </a:xfrm>
        </p:spPr>
        <p:txBody>
          <a:bodyPr anchor="b"/>
          <a:lstStyle>
            <a:lvl1pPr marL="0" indent="0">
              <a:buNone/>
              <a:defRPr sz="1488" b="1"/>
            </a:lvl1pPr>
            <a:lvl2pPr marL="283555" indent="0">
              <a:buNone/>
              <a:defRPr sz="1240" b="1"/>
            </a:lvl2pPr>
            <a:lvl3pPr marL="567111" indent="0">
              <a:buNone/>
              <a:defRPr sz="1116" b="1"/>
            </a:lvl3pPr>
            <a:lvl4pPr marL="850666" indent="0">
              <a:buNone/>
              <a:defRPr sz="992" b="1"/>
            </a:lvl4pPr>
            <a:lvl5pPr marL="1134222" indent="0">
              <a:buNone/>
              <a:defRPr sz="992" b="1"/>
            </a:lvl5pPr>
            <a:lvl6pPr marL="1417777" indent="0">
              <a:buNone/>
              <a:defRPr sz="992" b="1"/>
            </a:lvl6pPr>
            <a:lvl7pPr marL="1701333" indent="0">
              <a:buNone/>
              <a:defRPr sz="992" b="1"/>
            </a:lvl7pPr>
            <a:lvl8pPr marL="1984888" indent="0">
              <a:buNone/>
              <a:defRPr sz="992" b="1"/>
            </a:lvl8pPr>
            <a:lvl9pPr marL="2268444" indent="0">
              <a:buNone/>
              <a:defRPr sz="992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B39BA45-4380-4CEF-A488-CBB1385268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0822" y="3906061"/>
            <a:ext cx="3198768" cy="574522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1B1551D-91D1-4819-BBF1-A5C226AA24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827889" y="2621369"/>
            <a:ext cx="3214522" cy="1284692"/>
          </a:xfrm>
        </p:spPr>
        <p:txBody>
          <a:bodyPr anchor="b"/>
          <a:lstStyle>
            <a:lvl1pPr marL="0" indent="0">
              <a:buNone/>
              <a:defRPr sz="1488" b="1"/>
            </a:lvl1pPr>
            <a:lvl2pPr marL="283555" indent="0">
              <a:buNone/>
              <a:defRPr sz="1240" b="1"/>
            </a:lvl2pPr>
            <a:lvl3pPr marL="567111" indent="0">
              <a:buNone/>
              <a:defRPr sz="1116" b="1"/>
            </a:lvl3pPr>
            <a:lvl4pPr marL="850666" indent="0">
              <a:buNone/>
              <a:defRPr sz="992" b="1"/>
            </a:lvl4pPr>
            <a:lvl5pPr marL="1134222" indent="0">
              <a:buNone/>
              <a:defRPr sz="992" b="1"/>
            </a:lvl5pPr>
            <a:lvl6pPr marL="1417777" indent="0">
              <a:buNone/>
              <a:defRPr sz="992" b="1"/>
            </a:lvl6pPr>
            <a:lvl7pPr marL="1701333" indent="0">
              <a:buNone/>
              <a:defRPr sz="992" b="1"/>
            </a:lvl7pPr>
            <a:lvl8pPr marL="1984888" indent="0">
              <a:buNone/>
              <a:defRPr sz="992" b="1"/>
            </a:lvl8pPr>
            <a:lvl9pPr marL="2268444" indent="0">
              <a:buNone/>
              <a:defRPr sz="992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618078A-55ED-4A5D-A341-A7D1D6D364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827889" y="3906061"/>
            <a:ext cx="3214522" cy="574522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67B1BEF-341A-4D6F-B88D-0FCA6BB4C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92211-4E42-49E3-B075-3ECF1222EB6E}" type="datetimeFigureOut">
              <a:rPr kumimoji="1" lang="ja-JP" altLang="en-US" smtClean="0"/>
              <a:t>2023/3/22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1C1CECF-5A2F-4057-931E-55A06F289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AC66043-897A-4710-84D2-E32130FA1A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1F917-49AD-4EE1-9C85-6FDD3999AF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8702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0FA0BC-DC6F-44FD-AD8A-431BC2C06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A01022C-660C-4EC6-BD76-36D28E8BA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92211-4E42-49E3-B075-3ECF1222EB6E}" type="datetimeFigureOut">
              <a:rPr kumimoji="1" lang="ja-JP" altLang="en-US" smtClean="0"/>
              <a:t>2023/3/22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8CB4BC1-FB00-4BCC-ADC9-6666C7B7F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A2A63D8-DB20-443B-A31C-C3A54C702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1F917-49AD-4EE1-9C85-6FDD3999AF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8144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8B47F08-AA46-4FD9-B678-D537953DB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92211-4E42-49E3-B075-3ECF1222EB6E}" type="datetimeFigureOut">
              <a:rPr kumimoji="1" lang="ja-JP" altLang="en-US" smtClean="0"/>
              <a:t>2023/3/22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94FC770-8277-4608-A673-0A5C01ADA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32EC8C4-0BDC-45BD-A720-225B4C5D2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1F917-49AD-4EE1-9C85-6FDD3999AF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6465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650BD8-8A5E-40F1-A014-771303F45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822" y="712893"/>
            <a:ext cx="2438704" cy="2495127"/>
          </a:xfrm>
        </p:spPr>
        <p:txBody>
          <a:bodyPr anchor="b"/>
          <a:lstStyle>
            <a:lvl1pPr>
              <a:defRPr sz="198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4C0EBA0-C313-4E2F-AD1B-0E89CCBDAF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4522" y="1539652"/>
            <a:ext cx="3827889" cy="7599245"/>
          </a:xfrm>
        </p:spPr>
        <p:txBody>
          <a:bodyPr/>
          <a:lstStyle>
            <a:lvl1pPr>
              <a:defRPr sz="1985"/>
            </a:lvl1pPr>
            <a:lvl2pPr>
              <a:defRPr sz="1737"/>
            </a:lvl2pPr>
            <a:lvl3pPr>
              <a:defRPr sz="1488"/>
            </a:lvl3pPr>
            <a:lvl4pPr>
              <a:defRPr sz="1240"/>
            </a:lvl4pPr>
            <a:lvl5pPr>
              <a:defRPr sz="1240"/>
            </a:lvl5pPr>
            <a:lvl6pPr>
              <a:defRPr sz="1240"/>
            </a:lvl6pPr>
            <a:lvl7pPr>
              <a:defRPr sz="1240"/>
            </a:lvl7pPr>
            <a:lvl8pPr>
              <a:defRPr sz="1240"/>
            </a:lvl8pPr>
            <a:lvl9pPr>
              <a:defRPr sz="124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925B0DC-6698-4EBE-85B1-FFEAD8C381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0822" y="3208020"/>
            <a:ext cx="2438704" cy="5943254"/>
          </a:xfrm>
        </p:spPr>
        <p:txBody>
          <a:bodyPr/>
          <a:lstStyle>
            <a:lvl1pPr marL="0" indent="0">
              <a:buNone/>
              <a:defRPr sz="992"/>
            </a:lvl1pPr>
            <a:lvl2pPr marL="283555" indent="0">
              <a:buNone/>
              <a:defRPr sz="868"/>
            </a:lvl2pPr>
            <a:lvl3pPr marL="567111" indent="0">
              <a:buNone/>
              <a:defRPr sz="744"/>
            </a:lvl3pPr>
            <a:lvl4pPr marL="850666" indent="0">
              <a:buNone/>
              <a:defRPr sz="620"/>
            </a:lvl4pPr>
            <a:lvl5pPr marL="1134222" indent="0">
              <a:buNone/>
              <a:defRPr sz="620"/>
            </a:lvl5pPr>
            <a:lvl6pPr marL="1417777" indent="0">
              <a:buNone/>
              <a:defRPr sz="620"/>
            </a:lvl6pPr>
            <a:lvl7pPr marL="1701333" indent="0">
              <a:buNone/>
              <a:defRPr sz="620"/>
            </a:lvl7pPr>
            <a:lvl8pPr marL="1984888" indent="0">
              <a:buNone/>
              <a:defRPr sz="620"/>
            </a:lvl8pPr>
            <a:lvl9pPr marL="2268444" indent="0">
              <a:buNone/>
              <a:defRPr sz="62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3D73E5E-50A8-4510-99C4-C38D01233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92211-4E42-49E3-B075-3ECF1222EB6E}" type="datetimeFigureOut">
              <a:rPr kumimoji="1" lang="ja-JP" altLang="en-US" smtClean="0"/>
              <a:t>2023/3/22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EF7BD3F-D14E-440F-8FBE-B38522E61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6EE8C82-CB10-4DEE-BE54-D74BC712E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1F917-49AD-4EE1-9C85-6FDD3999AF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8721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1C8BB5A-48F8-49B0-903B-D2065E9946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837" y="569326"/>
            <a:ext cx="6521589" cy="20668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68F8D1C-A76E-4248-9814-0A9260B702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837" y="2846623"/>
            <a:ext cx="6521589" cy="67848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BD834B-B945-4F78-B712-86D1836E72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19837" y="9911198"/>
            <a:ext cx="1701284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92211-4E42-49E3-B075-3ECF1222EB6E}" type="datetimeFigureOut">
              <a:rPr kumimoji="1" lang="ja-JP" altLang="en-US" smtClean="0"/>
              <a:t>2023/3/22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F6DFB7-EB4F-45B4-9B0E-FBA13BCECE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04669" y="9911198"/>
            <a:ext cx="2551926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853D92-1160-406B-8BFC-91B0DFB812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40142" y="9911198"/>
            <a:ext cx="1701284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01F917-49AD-4EE1-9C85-6FDD3999AF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9360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1" r:id="rId1"/>
    <p:sldLayoutId id="2147484120" r:id="rId2"/>
    <p:sldLayoutId id="2147484121" r:id="rId3"/>
    <p:sldLayoutId id="2147484122" r:id="rId4"/>
    <p:sldLayoutId id="2147484123" r:id="rId5"/>
    <p:sldLayoutId id="2147484124" r:id="rId6"/>
    <p:sldLayoutId id="2147484125" r:id="rId7"/>
    <p:sldLayoutId id="2147484126" r:id="rId8"/>
    <p:sldLayoutId id="2147484127" r:id="rId9"/>
    <p:sldLayoutId id="2147484128" r:id="rId10"/>
    <p:sldLayoutId id="2147484129" r:id="rId11"/>
    <p:sldLayoutId id="2147484130" r:id="rId12"/>
  </p:sldLayoutIdLst>
  <p:txStyles>
    <p:titleStyle>
      <a:lvl1pPr algn="l" defTabSz="567111" rtl="0" eaLnBrk="1" latinLnBrk="0" hangingPunct="1">
        <a:lnSpc>
          <a:spcPct val="90000"/>
        </a:lnSpc>
        <a:spcBef>
          <a:spcPct val="0"/>
        </a:spcBef>
        <a:buNone/>
        <a:defRPr kumimoji="1" sz="272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1778" indent="-141778" algn="l" defTabSz="567111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kumimoji="1" sz="1737" kern="1200">
          <a:solidFill>
            <a:schemeClr val="tx1"/>
          </a:solidFill>
          <a:latin typeface="+mn-lt"/>
          <a:ea typeface="+mn-ea"/>
          <a:cs typeface="+mn-cs"/>
        </a:defRPr>
      </a:lvl1pPr>
      <a:lvl2pPr marL="425333" indent="-141778" algn="l" defTabSz="567111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08889" indent="-141778" algn="l" defTabSz="567111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kumimoji="1" sz="1240" kern="1200">
          <a:solidFill>
            <a:schemeClr val="tx1"/>
          </a:solidFill>
          <a:latin typeface="+mn-lt"/>
          <a:ea typeface="+mn-ea"/>
          <a:cs typeface="+mn-cs"/>
        </a:defRPr>
      </a:lvl3pPr>
      <a:lvl4pPr marL="992444" indent="-141778" algn="l" defTabSz="567111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275999" indent="-141778" algn="l" defTabSz="567111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559555" indent="-141778" algn="l" defTabSz="567111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3110" indent="-141778" algn="l" defTabSz="567111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666" indent="-141778" algn="l" defTabSz="567111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10221" indent="-141778" algn="l" defTabSz="567111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67111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55" algn="l" defTabSz="567111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111" algn="l" defTabSz="567111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666" algn="l" defTabSz="567111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222" algn="l" defTabSz="567111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777" algn="l" defTabSz="567111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333" algn="l" defTabSz="567111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888" algn="l" defTabSz="567111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444" algn="l" defTabSz="567111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e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365A14A-D547-4091-BE9D-2B9C606C7A9F}"/>
              </a:ext>
            </a:extLst>
          </p:cNvPr>
          <p:cNvSpPr txBox="1"/>
          <p:nvPr/>
        </p:nvSpPr>
        <p:spPr>
          <a:xfrm>
            <a:off x="180230" y="1948560"/>
            <a:ext cx="6980539" cy="655564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The 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HM-249 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is a new accessary for hands-free user operation in vehicles when using a mobile radio. It is a simple solution for the increasingly global trend of hands-free operation enforcement for any type of communication devices including professional radios (PTT device). We recommend this to all of your customers which use mobile radios in vehicles. </a:t>
            </a:r>
          </a:p>
          <a:p>
            <a:pPr>
              <a:lnSpc>
                <a:spcPct val="150000"/>
              </a:lnSpc>
            </a:pP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400" dirty="0">
                <a:ln w="0">
                  <a:solidFill>
                    <a:schemeClr val="accent1"/>
                  </a:solidFill>
                </a:ln>
                <a:solidFill>
                  <a:sysClr val="windowText" lastClr="000000"/>
                </a:solidFill>
                <a:effectLst>
                  <a:reflection blurRad="6350" stA="53000" endA="300" endPos="35500" dir="5400000" sy="-90000" algn="bl" rotWithShape="0"/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Supplied Accessory 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Small PTT button with 2.5m connection cable : Attach to car transmission gear or place it the near the steering wheel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Microphone with 2.5 m connection cable </a:t>
            </a:r>
            <a:r>
              <a:rPr lang="es-E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: Attach 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to the car </a:t>
            </a:r>
            <a:r>
              <a:rPr lang="es-E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sun visor etc.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Big PTT switch button </a:t>
            </a:r>
            <a:r>
              <a:rPr lang="es-E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: Has an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 RJ-45 type modular microphone connector, to connect with mobile radios microphones jack 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82860D6-CE03-4F1D-A523-3BFE149DC84E}"/>
              </a:ext>
            </a:extLst>
          </p:cNvPr>
          <p:cNvSpPr txBox="1"/>
          <p:nvPr/>
        </p:nvSpPr>
        <p:spPr>
          <a:xfrm>
            <a:off x="226016" y="1425340"/>
            <a:ext cx="6980539" cy="40011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2000" b="1" dirty="0">
                <a:solidFill>
                  <a:srgbClr val="282828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Hands-free Microphone</a:t>
            </a:r>
            <a:r>
              <a:rPr lang="en-US" altLang="ja-JP" sz="2000" b="1" i="0" dirty="0">
                <a:solidFill>
                  <a:srgbClr val="282828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2000" dirty="0">
                <a:solidFill>
                  <a:srgbClr val="282828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 </a:t>
            </a:r>
            <a:r>
              <a:rPr lang="en-US" altLang="ja-JP" sz="2000" b="1" dirty="0">
                <a:solidFill>
                  <a:srgbClr val="282828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HM-249</a:t>
            </a:r>
            <a:r>
              <a:rPr lang="en-US" altLang="ja-JP" sz="2000" dirty="0">
                <a:solidFill>
                  <a:srgbClr val="282828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endParaRPr lang="ja-JP" altLang="en-US" sz="20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0EC0A21-34C1-4A3D-BD7E-C87BB3BAD134}"/>
              </a:ext>
            </a:extLst>
          </p:cNvPr>
          <p:cNvSpPr txBox="1"/>
          <p:nvPr/>
        </p:nvSpPr>
        <p:spPr>
          <a:xfrm>
            <a:off x="5286429" y="183337"/>
            <a:ext cx="1980479" cy="646331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ja-JP" sz="1200" b="1" dirty="0">
                <a:solidFill>
                  <a:schemeClr val="tx1"/>
                </a:solidFill>
                <a:latin typeface="Candara" panose="020E0502030303020204" pitchFamily="34" charset="0"/>
              </a:rPr>
              <a:t>Feb</a:t>
            </a:r>
            <a:r>
              <a:rPr lang="es-ES" altLang="ja-JP" sz="1200" b="1" dirty="0">
                <a:solidFill>
                  <a:schemeClr val="tx1"/>
                </a:solidFill>
                <a:latin typeface="Candara" panose="020E0502030303020204" pitchFamily="34" charset="0"/>
              </a:rPr>
              <a:t>ruary 1</a:t>
            </a:r>
            <a:r>
              <a:rPr lang="en-US" altLang="ja-JP" sz="1200" b="1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altLang="ja-JP" sz="1200" b="1" dirty="0" err="1">
                <a:solidFill>
                  <a:schemeClr val="tx1"/>
                </a:solidFill>
                <a:latin typeface="Candara" panose="020E0502030303020204" pitchFamily="34" charset="0"/>
              </a:rPr>
              <a:t>st</a:t>
            </a:r>
            <a:r>
              <a:rPr kumimoji="1" lang="en-US" altLang="ja-JP" sz="1200" b="1" dirty="0">
                <a:solidFill>
                  <a:schemeClr val="tx1"/>
                </a:solidFill>
                <a:latin typeface="Candara" panose="020E0502030303020204" pitchFamily="34" charset="0"/>
              </a:rPr>
              <a:t>, 2023</a:t>
            </a:r>
          </a:p>
          <a:p>
            <a:pPr algn="r">
              <a:lnSpc>
                <a:spcPct val="150000"/>
              </a:lnSpc>
            </a:pPr>
            <a:r>
              <a:rPr lang="en-US" altLang="ja-JP" sz="1200" b="1" dirty="0">
                <a:solidFill>
                  <a:schemeClr val="tx1"/>
                </a:solidFill>
                <a:latin typeface="Candara" panose="020E0502030303020204" pitchFamily="34" charset="0"/>
              </a:rPr>
              <a:t>Vol.030</a:t>
            </a:r>
          </a:p>
        </p:txBody>
      </p:sp>
      <p:grpSp>
        <p:nvGrpSpPr>
          <p:cNvPr id="10" name="グループ化 9"/>
          <p:cNvGrpSpPr/>
          <p:nvPr/>
        </p:nvGrpSpPr>
        <p:grpSpPr>
          <a:xfrm>
            <a:off x="226016" y="8078511"/>
            <a:ext cx="7040892" cy="2609556"/>
            <a:chOff x="-157116" y="4095375"/>
            <a:chExt cx="7859617" cy="2913005"/>
          </a:xfrm>
        </p:grpSpPr>
        <p:grpSp>
          <p:nvGrpSpPr>
            <p:cNvPr id="8" name="グループ化 7"/>
            <p:cNvGrpSpPr/>
            <p:nvPr/>
          </p:nvGrpSpPr>
          <p:grpSpPr>
            <a:xfrm>
              <a:off x="-157116" y="4095375"/>
              <a:ext cx="7859617" cy="2913005"/>
              <a:chOff x="-146125" y="3879351"/>
              <a:chExt cx="7859617" cy="2913005"/>
            </a:xfrm>
          </p:grpSpPr>
          <p:sp>
            <p:nvSpPr>
              <p:cNvPr id="6" name="正方形/長方形 5"/>
              <p:cNvSpPr/>
              <p:nvPr/>
            </p:nvSpPr>
            <p:spPr>
              <a:xfrm>
                <a:off x="-146125" y="3879351"/>
                <a:ext cx="7859617" cy="2913005"/>
              </a:xfrm>
              <a:prstGeom prst="rect">
                <a:avLst/>
              </a:prstGeom>
              <a:gradFill flip="none" rotWithShape="1">
                <a:gsLst>
                  <a:gs pos="92000">
                    <a:schemeClr val="accent4">
                      <a:lumMod val="20000"/>
                      <a:lumOff val="80000"/>
                    </a:schemeClr>
                  </a:gs>
                  <a:gs pos="31692">
                    <a:srgbClr val="FFEEB9"/>
                  </a:gs>
                  <a:gs pos="60000">
                    <a:srgbClr val="FFF7DD"/>
                  </a:gs>
                  <a:gs pos="79000">
                    <a:srgbClr val="FFF7DD"/>
                  </a:gs>
                  <a:gs pos="21000">
                    <a:srgbClr val="FFF7DD"/>
                  </a:gs>
                  <a:gs pos="100000">
                    <a:schemeClr val="bg1"/>
                  </a:gs>
                  <a:gs pos="610">
                    <a:schemeClr val="accent4">
                      <a:lumMod val="20000"/>
                      <a:lumOff val="80000"/>
                    </a:schemeClr>
                  </a:gs>
                  <a:gs pos="48000">
                    <a:srgbClr val="FFF5D5"/>
                  </a:gs>
                </a:gsLst>
                <a:path path="circle">
                  <a:fillToRect t="100000" r="100000"/>
                </a:path>
                <a:tileRect l="-100000" b="-100000"/>
              </a:gradFill>
              <a:ln w="38100" cmpd="sng">
                <a:noFill/>
                <a:prstDash val="solid"/>
              </a:ln>
              <a:effectLst>
                <a:softEdge rad="317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pic>
            <p:nvPicPr>
              <p:cNvPr id="3" name="図 2"/>
              <p:cNvPicPr>
                <a:picLocks noChangeAspect="1"/>
              </p:cNvPicPr>
              <p:nvPr/>
            </p:nvPicPr>
            <p:blipFill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553427" y="3944349"/>
                <a:ext cx="6290919" cy="2833747"/>
              </a:xfrm>
              <a:prstGeom prst="rect">
                <a:avLst/>
              </a:prstGeom>
            </p:spPr>
          </p:pic>
        </p:grpSp>
        <p:sp>
          <p:nvSpPr>
            <p:cNvPr id="9" name="正方形/長方形 8"/>
            <p:cNvSpPr/>
            <p:nvPr/>
          </p:nvSpPr>
          <p:spPr>
            <a:xfrm>
              <a:off x="5414883" y="4554611"/>
              <a:ext cx="1469582" cy="51035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ES" altLang="ja-JP" sz="11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Big PTT Swith Button</a:t>
              </a:r>
              <a:endParaRPr kumimoji="1"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1" name="正方形/長方形 10"/>
            <p:cNvSpPr/>
            <p:nvPr/>
          </p:nvSpPr>
          <p:spPr>
            <a:xfrm>
              <a:off x="2988543" y="4554612"/>
              <a:ext cx="1296143" cy="36003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ES" altLang="ja-JP" sz="11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Microphone</a:t>
              </a:r>
              <a:endParaRPr kumimoji="1"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2" name="正方形/長方形 11"/>
            <p:cNvSpPr/>
            <p:nvPr/>
          </p:nvSpPr>
          <p:spPr>
            <a:xfrm>
              <a:off x="913536" y="4567119"/>
              <a:ext cx="1642960" cy="36004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s-ES" altLang="ja-JP" sz="11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Small PTT Button</a:t>
              </a:r>
              <a:endParaRPr kumimoji="1"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pic>
        <p:nvPicPr>
          <p:cNvPr id="2" name="図 1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4287" y="3834532"/>
            <a:ext cx="3952779" cy="2223436"/>
          </a:xfrm>
          <a:prstGeom prst="rect">
            <a:avLst/>
          </a:prstGeom>
        </p:spPr>
      </p:pic>
      <p:pic>
        <p:nvPicPr>
          <p:cNvPr id="14" name="図 13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4761431" y="3861844"/>
            <a:ext cx="2223436" cy="2168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0856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365A14A-D547-4091-BE9D-2B9C606C7A9F}"/>
              </a:ext>
            </a:extLst>
          </p:cNvPr>
          <p:cNvSpPr txBox="1"/>
          <p:nvPr/>
        </p:nvSpPr>
        <p:spPr>
          <a:xfrm>
            <a:off x="439384" y="1425654"/>
            <a:ext cx="6980539" cy="101668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The HM-249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installation is very easy. Each PTT and Microphone has a seal (3M type) on back side, to let you attach it to your desired position. The big PTT Switch Button also has a screw hole for a solid attachment. 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E365A14A-D547-4091-BE9D-2B9C606C7A9F}"/>
              </a:ext>
            </a:extLst>
          </p:cNvPr>
          <p:cNvSpPr txBox="1"/>
          <p:nvPr/>
        </p:nvSpPr>
        <p:spPr>
          <a:xfrm>
            <a:off x="434299" y="5634732"/>
            <a:ext cx="6980539" cy="364715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1400" b="1" dirty="0">
                <a:ln w="0">
                  <a:solidFill>
                    <a:schemeClr val="accent1"/>
                  </a:solidFill>
                </a:ln>
                <a:solidFill>
                  <a:sysClr val="windowText" lastClr="000000"/>
                </a:solidFill>
                <a:effectLst>
                  <a:reflection blurRad="6350" stA="53000" endA="300" endPos="35500" dir="5400000" sy="-90000" algn="bl" rotWithShape="0"/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Just as a reminder! We have released great new mobile radios too!</a:t>
            </a:r>
          </a:p>
          <a:p>
            <a:pPr>
              <a:lnSpc>
                <a:spcPct val="150000"/>
              </a:lnSpc>
            </a:pP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IC-F5130D/F6130D</a:t>
            </a:r>
          </a:p>
          <a:p>
            <a:pPr>
              <a:lnSpc>
                <a:spcPct val="150000"/>
              </a:lnSpc>
            </a:pP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New Generation Entry Level Mobile Radio, replacement model of IC-F5120D series. Improved visibility with high contrast and wide viewing analog black background LCD. </a:t>
            </a:r>
          </a:p>
          <a:p>
            <a:pPr>
              <a:lnSpc>
                <a:spcPct val="150000"/>
              </a:lnSpc>
            </a:pP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IC-F5330D/F6330D</a:t>
            </a:r>
          </a:p>
          <a:p>
            <a:pPr>
              <a:lnSpc>
                <a:spcPct val="150000"/>
              </a:lnSpc>
            </a:pP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Black box type IDAS Digital/ Analogue RF radio with Command Mic. Loud and intelligible audio even in nosy environments. Flexible installation using unique </a:t>
            </a:r>
            <a:r>
              <a:rPr lang="en-US" altLang="ja-JP" sz="14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PoE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 technology, that can be extended up to 100m, 328 </a:t>
            </a:r>
            <a:r>
              <a:rPr lang="en-US" altLang="ja-JP" sz="14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ft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 from the radio. </a:t>
            </a:r>
          </a:p>
          <a:p>
            <a:pPr>
              <a:lnSpc>
                <a:spcPct val="150000"/>
              </a:lnSpc>
            </a:pP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*IC-F5330D/F6330D cannot use with HM-249 because need Command Mic.</a:t>
            </a:r>
            <a:endParaRPr lang="en-US" altLang="ja-JP" sz="10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We also want to get your next order for each mobile radios!!</a:t>
            </a:r>
          </a:p>
        </p:txBody>
      </p:sp>
      <p:sp>
        <p:nvSpPr>
          <p:cNvPr id="32" name="正方形/長方形 31"/>
          <p:cNvSpPr/>
          <p:nvPr/>
        </p:nvSpPr>
        <p:spPr>
          <a:xfrm rot="20330209">
            <a:off x="3472171" y="4879453"/>
            <a:ext cx="287939" cy="2012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2" name="図 71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26738" y="9235131"/>
            <a:ext cx="1647721" cy="1301797"/>
          </a:xfrm>
          <a:prstGeom prst="rect">
            <a:avLst/>
          </a:prstGeom>
        </p:spPr>
      </p:pic>
      <p:pic>
        <p:nvPicPr>
          <p:cNvPr id="73" name="図 72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801451" y="9235132"/>
            <a:ext cx="1735833" cy="1301797"/>
          </a:xfrm>
          <a:prstGeom prst="rect">
            <a:avLst/>
          </a:prstGeom>
        </p:spPr>
      </p:pic>
      <p:pic>
        <p:nvPicPr>
          <p:cNvPr id="74" name="図 73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930231" y="9236984"/>
            <a:ext cx="1804197" cy="1316418"/>
          </a:xfrm>
          <a:prstGeom prst="rect">
            <a:avLst/>
          </a:prstGeom>
        </p:spPr>
      </p:pic>
      <p:pic>
        <p:nvPicPr>
          <p:cNvPr id="75" name="図 74"/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621352" y="9235132"/>
            <a:ext cx="1687672" cy="1325638"/>
          </a:xfrm>
          <a:prstGeom prst="rect">
            <a:avLst/>
          </a:prstGeom>
        </p:spPr>
      </p:pic>
      <p:grpSp>
        <p:nvGrpSpPr>
          <p:cNvPr id="16" name="グループ化 15"/>
          <p:cNvGrpSpPr/>
          <p:nvPr/>
        </p:nvGrpSpPr>
        <p:grpSpPr>
          <a:xfrm>
            <a:off x="891308" y="2559648"/>
            <a:ext cx="5810235" cy="3003076"/>
            <a:chOff x="891308" y="2703664"/>
            <a:chExt cx="5810235" cy="3003076"/>
          </a:xfrm>
        </p:grpSpPr>
        <p:grpSp>
          <p:nvGrpSpPr>
            <p:cNvPr id="46" name="グループ化 45"/>
            <p:cNvGrpSpPr/>
            <p:nvPr/>
          </p:nvGrpSpPr>
          <p:grpSpPr>
            <a:xfrm>
              <a:off x="891308" y="2703664"/>
              <a:ext cx="5790846" cy="3003076"/>
              <a:chOff x="-112364" y="2420517"/>
              <a:chExt cx="7198269" cy="3732950"/>
            </a:xfrm>
          </p:grpSpPr>
          <p:grpSp>
            <p:nvGrpSpPr>
              <p:cNvPr id="42" name="グループ化 41"/>
              <p:cNvGrpSpPr/>
              <p:nvPr/>
            </p:nvGrpSpPr>
            <p:grpSpPr>
              <a:xfrm>
                <a:off x="-112364" y="2420517"/>
                <a:ext cx="7198269" cy="3732950"/>
                <a:chOff x="-255286" y="2333831"/>
                <a:chExt cx="7198269" cy="3732950"/>
              </a:xfrm>
            </p:grpSpPr>
            <p:grpSp>
              <p:nvGrpSpPr>
                <p:cNvPr id="38" name="グループ化 37"/>
                <p:cNvGrpSpPr/>
                <p:nvPr/>
              </p:nvGrpSpPr>
              <p:grpSpPr>
                <a:xfrm>
                  <a:off x="-255286" y="2333831"/>
                  <a:ext cx="7198269" cy="3732950"/>
                  <a:chOff x="-41357" y="2117807"/>
                  <a:chExt cx="7198269" cy="3732950"/>
                </a:xfrm>
              </p:grpSpPr>
              <p:grpSp>
                <p:nvGrpSpPr>
                  <p:cNvPr id="37" name="グループ化 36"/>
                  <p:cNvGrpSpPr/>
                  <p:nvPr/>
                </p:nvGrpSpPr>
                <p:grpSpPr>
                  <a:xfrm>
                    <a:off x="3132917" y="4030852"/>
                    <a:ext cx="4023995" cy="1760383"/>
                    <a:chOff x="3132917" y="4030852"/>
                    <a:chExt cx="4023995" cy="1760383"/>
                  </a:xfrm>
                </p:grpSpPr>
                <p:sp>
                  <p:nvSpPr>
                    <p:cNvPr id="24" name="二等辺三角形 23"/>
                    <p:cNvSpPr/>
                    <p:nvPr/>
                  </p:nvSpPr>
                  <p:spPr>
                    <a:xfrm rot="16463288">
                      <a:off x="4258231" y="3548745"/>
                      <a:ext cx="142308" cy="2392936"/>
                    </a:xfrm>
                    <a:prstGeom prst="triangle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>
                        <a:solidFill>
                          <a:srgbClr val="FF0000"/>
                        </a:solidFill>
                      </a:endParaRPr>
                    </a:p>
                  </p:txBody>
                </p:sp>
                <p:sp>
                  <p:nvSpPr>
                    <p:cNvPr id="23" name="フローチャート: 結合子 22"/>
                    <p:cNvSpPr/>
                    <p:nvPr/>
                  </p:nvSpPr>
                  <p:spPr>
                    <a:xfrm>
                      <a:off x="5459627" y="4030852"/>
                      <a:ext cx="1697285" cy="1760383"/>
                    </a:xfrm>
                    <a:prstGeom prst="flowChartConnector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25" name="正方形/長方形 24"/>
                    <p:cNvSpPr/>
                    <p:nvPr/>
                  </p:nvSpPr>
                  <p:spPr>
                    <a:xfrm rot="20330209">
                      <a:off x="5445671" y="4734749"/>
                      <a:ext cx="287939" cy="201262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bg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grpSp>
                <p:nvGrpSpPr>
                  <p:cNvPr id="35" name="グループ化 34"/>
                  <p:cNvGrpSpPr/>
                  <p:nvPr/>
                </p:nvGrpSpPr>
                <p:grpSpPr>
                  <a:xfrm>
                    <a:off x="-41357" y="2117807"/>
                    <a:ext cx="6005387" cy="3732950"/>
                    <a:chOff x="-41357" y="2117807"/>
                    <a:chExt cx="6005387" cy="3732950"/>
                  </a:xfrm>
                </p:grpSpPr>
                <p:grpSp>
                  <p:nvGrpSpPr>
                    <p:cNvPr id="12" name="グループ化 11"/>
                    <p:cNvGrpSpPr/>
                    <p:nvPr/>
                  </p:nvGrpSpPr>
                  <p:grpSpPr>
                    <a:xfrm>
                      <a:off x="-41357" y="2117807"/>
                      <a:ext cx="6005387" cy="3732950"/>
                      <a:chOff x="-956222" y="1317575"/>
                      <a:chExt cx="8193237" cy="5092918"/>
                    </a:xfrm>
                  </p:grpSpPr>
                  <p:pic>
                    <p:nvPicPr>
                      <p:cNvPr id="3" name="図 2"/>
                      <p:cNvPicPr>
                        <a:picLocks noChangeAspect="1"/>
                      </p:cNvPicPr>
                      <p:nvPr/>
                    </p:nvPicPr>
                    <p:blipFill>
                      <a:blip r:embed="rId6" cstate="screen">
                        <a:extLst>
                          <a:ext uri="{28A0092B-C50C-407E-A947-70E740481C1C}">
                            <a14:useLocalDpi xmlns:a14="http://schemas.microsoft.com/office/drawing/2010/main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-956222" y="1317575"/>
                        <a:ext cx="5836100" cy="4136335"/>
                      </a:xfrm>
                      <a:prstGeom prst="rect">
                        <a:avLst/>
                      </a:prstGeom>
                    </p:spPr>
                  </p:pic>
                  <p:sp>
                    <p:nvSpPr>
                      <p:cNvPr id="8" name="二等辺三角形 7"/>
                      <p:cNvSpPr/>
                      <p:nvPr/>
                    </p:nvSpPr>
                    <p:spPr>
                      <a:xfrm rot="17626120">
                        <a:off x="3334225" y="4354452"/>
                        <a:ext cx="132641" cy="1296144"/>
                      </a:xfrm>
                      <a:prstGeom prst="triangle">
                        <a:avLst/>
                      </a:prstGeom>
                    </p:spPr>
                    <p:style>
                      <a:lnRef idx="2">
                        <a:schemeClr val="dk1"/>
                      </a:lnRef>
                      <a:fillRef idx="1">
                        <a:schemeClr val="lt1"/>
                      </a:fillRef>
                      <a:effectRef idx="0">
                        <a:schemeClr val="dk1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/>
                      </a:p>
                    </p:txBody>
                  </p:sp>
                  <p:sp>
                    <p:nvSpPr>
                      <p:cNvPr id="6" name="フローチャート: 結合子 5"/>
                      <p:cNvSpPr/>
                      <p:nvPr/>
                    </p:nvSpPr>
                    <p:spPr>
                      <a:xfrm>
                        <a:off x="4921384" y="1818308"/>
                        <a:ext cx="2315631" cy="2401716"/>
                      </a:xfrm>
                      <a:prstGeom prst="flowChartConnector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/>
                      </a:p>
                    </p:txBody>
                  </p:sp>
                  <p:sp>
                    <p:nvSpPr>
                      <p:cNvPr id="9" name="二等辺三角形 8"/>
                      <p:cNvSpPr/>
                      <p:nvPr/>
                    </p:nvSpPr>
                    <p:spPr>
                      <a:xfrm rot="14929091">
                        <a:off x="3947425" y="2783281"/>
                        <a:ext cx="182153" cy="2655960"/>
                      </a:xfrm>
                      <a:prstGeom prst="triangle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>
                          <a:solidFill>
                            <a:srgbClr val="FF0000"/>
                          </a:solidFill>
                        </a:endParaRPr>
                      </a:p>
                    </p:txBody>
                  </p:sp>
                  <p:sp>
                    <p:nvSpPr>
                      <p:cNvPr id="10" name="正方形/長方形 9"/>
                      <p:cNvSpPr/>
                      <p:nvPr/>
                    </p:nvSpPr>
                    <p:spPr>
                      <a:xfrm>
                        <a:off x="5093971" y="3529609"/>
                        <a:ext cx="270836" cy="22062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solidFill>
                          <a:schemeClr val="bg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/>
                      </a:p>
                    </p:txBody>
                  </p:sp>
                  <p:sp>
                    <p:nvSpPr>
                      <p:cNvPr id="11" name="正方形/長方形 10"/>
                      <p:cNvSpPr/>
                      <p:nvPr/>
                    </p:nvSpPr>
                    <p:spPr>
                      <a:xfrm>
                        <a:off x="3867834" y="5148378"/>
                        <a:ext cx="167079" cy="19293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solidFill>
                          <a:schemeClr val="bg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/>
                      </a:p>
                    </p:txBody>
                  </p:sp>
                  <p:sp>
                    <p:nvSpPr>
                      <p:cNvPr id="7" name="フローチャート: 結合子 6"/>
                      <p:cNvSpPr/>
                      <p:nvPr/>
                    </p:nvSpPr>
                    <p:spPr>
                      <a:xfrm>
                        <a:off x="3852639" y="4080221"/>
                        <a:ext cx="2258265" cy="2330272"/>
                      </a:xfrm>
                      <a:prstGeom prst="flowChartConnector">
                        <a:avLst/>
                      </a:prstGeom>
                      <a:solidFill>
                        <a:schemeClr val="bg1"/>
                      </a:solidFill>
                      <a:ln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/>
                      </a:p>
                    </p:txBody>
                  </p:sp>
                  <p:pic>
                    <p:nvPicPr>
                      <p:cNvPr id="4" name="図 3"/>
                      <p:cNvPicPr>
                        <a:picLocks noChangeAspect="1"/>
                      </p:cNvPicPr>
                      <p:nvPr/>
                    </p:nvPicPr>
                    <p:blipFill>
                      <a:blip r:embed="rId7" cstate="print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4920108" y="1790114"/>
                        <a:ext cx="2215034" cy="2215034"/>
                      </a:xfrm>
                      <a:prstGeom prst="rect">
                        <a:avLst/>
                      </a:prstGeom>
                    </p:spPr>
                  </p:pic>
                </p:grpSp>
                <p:pic>
                  <p:nvPicPr>
                    <p:cNvPr id="33" name="図 32"/>
                    <p:cNvPicPr>
                      <a:picLocks noChangeAspect="1"/>
                    </p:cNvPicPr>
                    <p:nvPr/>
                  </p:nvPicPr>
                  <p:blipFill>
                    <a:blip r:embed="rId8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 rot="476544">
                      <a:off x="3003004" y="4508352"/>
                      <a:ext cx="493230" cy="220503"/>
                    </a:xfrm>
                    <a:prstGeom prst="rect">
                      <a:avLst/>
                    </a:prstGeom>
                  </p:spPr>
                </p:pic>
              </p:grpSp>
            </p:grpSp>
            <p:sp>
              <p:nvSpPr>
                <p:cNvPr id="41" name="フローチャート: 結合子 40"/>
                <p:cNvSpPr/>
                <p:nvPr/>
              </p:nvSpPr>
              <p:spPr>
                <a:xfrm>
                  <a:off x="3254963" y="5110657"/>
                  <a:ext cx="144016" cy="135604"/>
                </a:xfrm>
                <a:prstGeom prst="flowChartConnector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44" name="正方形/長方形 43"/>
              <p:cNvSpPr/>
              <p:nvPr/>
            </p:nvSpPr>
            <p:spPr>
              <a:xfrm>
                <a:off x="3362184" y="5525278"/>
                <a:ext cx="1792387" cy="41368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1000" b="1" dirty="0">
                    <a:solidFill>
                      <a:schemeClr val="tx1"/>
                    </a:solidFill>
                    <a:latin typeface="Arial Unicode MS" panose="020B0604020202020204" pitchFamily="50" charset="-128"/>
                    <a:ea typeface="Arial Unicode MS" panose="020B0604020202020204" pitchFamily="50" charset="-128"/>
                    <a:cs typeface="Arial Unicode MS" panose="020B0604020202020204" pitchFamily="50" charset="-128"/>
                  </a:rPr>
                  <a:t>IP501M</a:t>
                </a:r>
                <a:endParaRPr kumimoji="1" lang="ja-JP" altLang="en-US" sz="1000" b="1" dirty="0">
                  <a:solidFill>
                    <a:schemeClr val="tx1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endParaRPr>
              </a:p>
            </p:txBody>
          </p:sp>
          <p:sp>
            <p:nvSpPr>
              <p:cNvPr id="45" name="正方形/長方形 44"/>
              <p:cNvSpPr/>
              <p:nvPr/>
            </p:nvSpPr>
            <p:spPr>
              <a:xfrm>
                <a:off x="5554624" y="5515944"/>
                <a:ext cx="1443864" cy="41368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1000" b="1" dirty="0">
                    <a:solidFill>
                      <a:schemeClr val="tx1"/>
                    </a:solidFill>
                    <a:latin typeface="Arial Unicode MS" panose="020B0604020202020204" pitchFamily="50" charset="-128"/>
                    <a:ea typeface="Arial Unicode MS" panose="020B0604020202020204" pitchFamily="50" charset="-128"/>
                    <a:cs typeface="Arial Unicode MS" panose="020B0604020202020204" pitchFamily="50" charset="-128"/>
                  </a:rPr>
                  <a:t>ID-5100 </a:t>
                </a:r>
                <a:r>
                  <a:rPr lang="en-US" altLang="ja-JP" sz="1000" b="1" dirty="0" err="1">
                    <a:solidFill>
                      <a:schemeClr val="tx1"/>
                    </a:solidFill>
                    <a:latin typeface="Arial Unicode MS" panose="020B0604020202020204" pitchFamily="50" charset="-128"/>
                    <a:ea typeface="Arial Unicode MS" panose="020B0604020202020204" pitchFamily="50" charset="-128"/>
                    <a:cs typeface="Arial Unicode MS" panose="020B0604020202020204" pitchFamily="50" charset="-128"/>
                  </a:rPr>
                  <a:t>etc</a:t>
                </a:r>
                <a:endParaRPr kumimoji="1" lang="ja-JP" altLang="en-US" sz="1000" b="1" dirty="0">
                  <a:solidFill>
                    <a:schemeClr val="tx1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endParaRPr>
              </a:p>
            </p:txBody>
          </p:sp>
          <p:sp>
            <p:nvSpPr>
              <p:cNvPr id="15" name="正方形/長方形 14"/>
              <p:cNvSpPr/>
              <p:nvPr/>
            </p:nvSpPr>
            <p:spPr>
              <a:xfrm>
                <a:off x="4143661" y="3898606"/>
                <a:ext cx="1783494" cy="41368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1000" b="1" dirty="0">
                    <a:solidFill>
                      <a:schemeClr val="tx1"/>
                    </a:solidFill>
                    <a:latin typeface="Arial Unicode MS" panose="020B0604020202020204" pitchFamily="50" charset="-128"/>
                    <a:ea typeface="Arial Unicode MS" panose="020B0604020202020204" pitchFamily="50" charset="-128"/>
                    <a:cs typeface="Arial Unicode MS" panose="020B0604020202020204" pitchFamily="50" charset="-128"/>
                  </a:rPr>
                  <a:t>IC-F5130D/F6130D</a:t>
                </a:r>
                <a:endParaRPr kumimoji="1" lang="ja-JP" altLang="en-US" sz="1000" b="1" dirty="0">
                  <a:solidFill>
                    <a:schemeClr val="tx1"/>
                  </a:solidFill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endParaRPr>
              </a:p>
            </p:txBody>
          </p:sp>
        </p:grpSp>
        <p:pic>
          <p:nvPicPr>
            <p:cNvPr id="2" name="図 1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57066" y="4266580"/>
              <a:ext cx="1344477" cy="1344477"/>
            </a:xfrm>
            <a:prstGeom prst="rect">
              <a:avLst/>
            </a:prstGeom>
          </p:spPr>
        </p:pic>
        <p:pic>
          <p:nvPicPr>
            <p:cNvPr id="14" name="図 13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25978" y="4343471"/>
              <a:ext cx="1581089" cy="1134761"/>
            </a:xfrm>
            <a:prstGeom prst="rect">
              <a:avLst/>
            </a:prstGeom>
          </p:spPr>
        </p:pic>
      </p:grpSp>
      <p:sp>
        <p:nvSpPr>
          <p:cNvPr id="17" name="テキスト ボックス 16"/>
          <p:cNvSpPr txBox="1"/>
          <p:nvPr/>
        </p:nvSpPr>
        <p:spPr>
          <a:xfrm>
            <a:off x="468262" y="5274692"/>
            <a:ext cx="3672409" cy="36933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900" dirty="0">
                <a:latin typeface="MS Reference Sans Serif" panose="020B0604030504040204" pitchFamily="34" charset="0"/>
              </a:rPr>
              <a:t>*Please attach each accessary to the position does not </a:t>
            </a:r>
          </a:p>
          <a:p>
            <a:r>
              <a:rPr lang="en-US" altLang="ja-JP" sz="900" dirty="0">
                <a:latin typeface="MS Reference Sans Serif" panose="020B0604030504040204" pitchFamily="34" charset="0"/>
              </a:rPr>
              <a:t>  influence to your driving operation in vehicles.</a:t>
            </a:r>
            <a:endParaRPr kumimoji="1" lang="ja-JP" altLang="en-US" sz="900" dirty="0">
              <a:latin typeface="MS Reference Sans Serif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79792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wrap="square" rtlCol="0">
        <a:spAutoFit/>
      </a:bodyPr>
      <a:lstStyle>
        <a:defPPr>
          <a:defRPr kumimoji="1" b="1" dirty="0" smtClean="0">
            <a:latin typeface="MS Reference Sans Serif" panose="020B0604030504040204" pitchFamily="34" charset="0"/>
          </a:defRPr>
        </a:defPPr>
      </a:lstStyle>
      <a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a: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3939EDA-EE09-4224-82B0-6C4936D0A4D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326</Words>
  <Application>Microsoft Office PowerPoint</Application>
  <PresentationFormat>ユーザー設定</PresentationFormat>
  <Paragraphs>32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Arial Unicode MS</vt:lpstr>
      <vt:lpstr>Meiryo UI</vt:lpstr>
      <vt:lpstr>游ゴシック</vt:lpstr>
      <vt:lpstr>游ゴシック Light</vt:lpstr>
      <vt:lpstr>Arial</vt:lpstr>
      <vt:lpstr>Candara</vt:lpstr>
      <vt:lpstr>MS Reference Sans Serif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2019-05-15T05:18:12Z</dcterms:created>
  <dcterms:modified xsi:type="dcterms:W3CDTF">2023-03-22T00:45:19Z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TC027761549991</vt:lpwstr>
  </property>
</Properties>
</file>